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94654" autoAdjust="0"/>
  </p:normalViewPr>
  <p:slideViewPr>
    <p:cSldViewPr>
      <p:cViewPr varScale="1">
        <p:scale>
          <a:sx n="56" d="100"/>
          <a:sy n="56" d="100"/>
        </p:scale>
        <p:origin x="20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7BF5D-1874-449B-A31D-E37C30A16715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5AAC4-56B9-4285-80D2-79C6CDA9F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595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5AAC4-56B9-4285-80D2-79C6CDA9FA1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944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5AAC4-56B9-4285-80D2-79C6CDA9FA1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18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0.png"/><Relationship Id="rId10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3077" y="2039821"/>
            <a:ext cx="3492661" cy="1522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75787" y="2166453"/>
            <a:ext cx="6171429" cy="3812500"/>
            <a:chOff x="11575787" y="2166453"/>
            <a:chExt cx="6171429" cy="38125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38920" y="509050"/>
              <a:ext cx="12342857" cy="762500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5787" y="2166453"/>
              <a:ext cx="6171429" cy="38125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77724" y="4979326"/>
            <a:ext cx="1818576" cy="639064"/>
            <a:chOff x="4377724" y="4979326"/>
            <a:chExt cx="1818576" cy="6390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7724" y="4979326"/>
              <a:ext cx="1818576" cy="6390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51264" y="4979326"/>
            <a:ext cx="1818576" cy="639064"/>
            <a:chOff x="6351264" y="4979326"/>
            <a:chExt cx="1818576" cy="6390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1264" y="4979326"/>
              <a:ext cx="1818576" cy="63906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15239" y="4957836"/>
            <a:ext cx="1022925" cy="8074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94987" y="4982303"/>
            <a:ext cx="1789554" cy="6644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48022" y="4987384"/>
            <a:ext cx="1818576" cy="639064"/>
            <a:chOff x="8348022" y="4987384"/>
            <a:chExt cx="1818576" cy="6390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8022" y="4987384"/>
              <a:ext cx="1818576" cy="63906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48885" y="4990362"/>
            <a:ext cx="1751458" cy="6644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2568" y="5020168"/>
            <a:ext cx="2751890" cy="68466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2563" y="5987668"/>
            <a:ext cx="2051109" cy="67513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2563" y="7536658"/>
            <a:ext cx="2051109" cy="68466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30106" y="6022268"/>
            <a:ext cx="3420149" cy="53332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41220" y="6371610"/>
            <a:ext cx="11427091" cy="11237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39630" y="7608791"/>
            <a:ext cx="8736291" cy="53332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39630" y="8116153"/>
            <a:ext cx="11753282" cy="11237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6320"/>
            <a:ext cx="211138" cy="1088620"/>
            <a:chOff x="0" y="236320"/>
            <a:chExt cx="211138" cy="10886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6320"/>
              <a:ext cx="211138" cy="10886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6698" y="394837"/>
            <a:ext cx="1580680" cy="6846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1046" y="414207"/>
            <a:ext cx="2751890" cy="68466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843844"/>
              </p:ext>
            </p:extLst>
          </p:nvPr>
        </p:nvGraphicFramePr>
        <p:xfrm>
          <a:off x="254871" y="2561003"/>
          <a:ext cx="5536329" cy="1202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253"/>
                <a:gridCol w="3679076"/>
              </a:tblGrid>
              <a:tr h="343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bg1"/>
                          </a:solidFill>
                        </a:rPr>
                        <a:t>메인 카테고리</a:t>
                      </a:r>
                      <a:endParaRPr lang="en-US" altLang="ko-KR" sz="18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bg1"/>
                          </a:solidFill>
                        </a:rPr>
                        <a:t>세부 카테고리</a:t>
                      </a:r>
                      <a:endParaRPr lang="ko-KR" altLang="en-US" sz="18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</a:tr>
              <a:tr h="501378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en-US" altLang="ko-KR" sz="16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2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</a:rPr>
                        <a:t>이메일인증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1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77634" y="980435"/>
            <a:ext cx="10250806" cy="533320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266942"/>
              </p:ext>
            </p:extLst>
          </p:nvPr>
        </p:nvGraphicFramePr>
        <p:xfrm>
          <a:off x="254871" y="4042631"/>
          <a:ext cx="5536329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253"/>
                <a:gridCol w="3679076"/>
              </a:tblGrid>
              <a:tr h="343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bg1"/>
                          </a:solidFill>
                        </a:rPr>
                        <a:t>메인 카테고리</a:t>
                      </a:r>
                      <a:endParaRPr lang="en-US" altLang="ko-KR" sz="18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bg1"/>
                          </a:solidFill>
                        </a:rPr>
                        <a:t>세부 카테고리</a:t>
                      </a:r>
                      <a:endParaRPr lang="ko-KR" altLang="en-US" sz="18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</a:tr>
              <a:tr h="250689"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endParaRPr lang="en-US" altLang="ko-KR" sz="16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</a:rPr>
                        <a:t>게시글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6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</a:rPr>
                        <a:t>댓글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6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</a:rPr>
                        <a:t>팔로우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 분류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6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무한스크롤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68409"/>
              </p:ext>
            </p:extLst>
          </p:nvPr>
        </p:nvGraphicFramePr>
        <p:xfrm>
          <a:off x="254871" y="6028721"/>
          <a:ext cx="5536329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253"/>
                <a:gridCol w="3679076"/>
              </a:tblGrid>
              <a:tr h="343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bg1"/>
                          </a:solidFill>
                        </a:rPr>
                        <a:t>메인 카테고리</a:t>
                      </a:r>
                      <a:endParaRPr lang="en-US" altLang="ko-KR" sz="18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bg1"/>
                          </a:solidFill>
                        </a:rPr>
                        <a:t>세부 카테고리</a:t>
                      </a:r>
                      <a:endParaRPr lang="ko-KR" altLang="en-US" sz="18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</a:tr>
              <a:tr h="250689">
                <a:tc rowSpan="6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</a:rPr>
                        <a:t>지도</a:t>
                      </a:r>
                      <a:endParaRPr lang="en-US" altLang="ko-KR" sz="16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숙소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6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식당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6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놀이터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6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학교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6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병원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6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</a:rPr>
                        <a:t>장소별리뷰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891319"/>
              </p:ext>
            </p:extLst>
          </p:nvPr>
        </p:nvGraphicFramePr>
        <p:xfrm>
          <a:off x="5943600" y="2561003"/>
          <a:ext cx="5536329" cy="872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253"/>
                <a:gridCol w="3679076"/>
              </a:tblGrid>
              <a:tr h="170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bg1"/>
                          </a:solidFill>
                        </a:rPr>
                        <a:t>메인 카테고리</a:t>
                      </a:r>
                      <a:endParaRPr lang="en-US" altLang="ko-KR" sz="18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bg1"/>
                          </a:solidFill>
                        </a:rPr>
                        <a:t>세부 카테고리</a:t>
                      </a:r>
                      <a:endParaRPr lang="ko-KR" altLang="en-US" sz="18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</a:tr>
              <a:tr h="50714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</a:rPr>
                        <a:t>유기동물 찾기</a:t>
                      </a:r>
                      <a:endParaRPr lang="en-US" altLang="ko-KR" sz="16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지역별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</a:rPr>
                        <a:t>품종별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 분류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645953"/>
              </p:ext>
            </p:extLst>
          </p:nvPr>
        </p:nvGraphicFramePr>
        <p:xfrm>
          <a:off x="5943600" y="4934323"/>
          <a:ext cx="5536329" cy="1454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253"/>
                <a:gridCol w="3679076"/>
              </a:tblGrid>
              <a:tr h="343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bg1"/>
                          </a:solidFill>
                        </a:rPr>
                        <a:t>메인 카테고리</a:t>
                      </a:r>
                      <a:endParaRPr lang="en-US" altLang="ko-KR" sz="18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bg1"/>
                          </a:solidFill>
                        </a:rPr>
                        <a:t>세부 카테고리</a:t>
                      </a:r>
                      <a:endParaRPr lang="ko-KR" altLang="en-US" sz="18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</a:tr>
              <a:tr h="418329"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</a:rPr>
                        <a:t>사료정보</a:t>
                      </a:r>
                      <a:endParaRPr lang="en-US" altLang="ko-KR" sz="16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사료검색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</a:rPr>
                        <a:t>품종별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 분류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항목별 분류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303143"/>
              </p:ext>
            </p:extLst>
          </p:nvPr>
        </p:nvGraphicFramePr>
        <p:xfrm>
          <a:off x="5943600" y="3747663"/>
          <a:ext cx="5536329" cy="872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253"/>
                <a:gridCol w="3679076"/>
              </a:tblGrid>
              <a:tr h="170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bg1"/>
                          </a:solidFill>
                        </a:rPr>
                        <a:t>메인 카테고리</a:t>
                      </a:r>
                      <a:endParaRPr lang="en-US" altLang="ko-KR" sz="18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bg1"/>
                          </a:solidFill>
                        </a:rPr>
                        <a:t>세부 카테고리</a:t>
                      </a:r>
                      <a:endParaRPr lang="ko-KR" altLang="en-US" sz="18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</a:tr>
              <a:tr h="50714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</a:rPr>
                        <a:t>반려동물 장례업체</a:t>
                      </a:r>
                      <a:endParaRPr lang="en-US" altLang="ko-KR" sz="16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장례업체 검색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867466"/>
              </p:ext>
            </p:extLst>
          </p:nvPr>
        </p:nvGraphicFramePr>
        <p:xfrm>
          <a:off x="11632329" y="2556883"/>
          <a:ext cx="5536329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253"/>
                <a:gridCol w="3679076"/>
              </a:tblGrid>
              <a:tr h="343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bg1"/>
                          </a:solidFill>
                        </a:rPr>
                        <a:t>메인 카테고리</a:t>
                      </a:r>
                      <a:endParaRPr lang="en-US" altLang="ko-KR" sz="18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bg1"/>
                          </a:solidFill>
                        </a:rPr>
                        <a:t>세부 카테고리</a:t>
                      </a:r>
                      <a:endParaRPr lang="ko-KR" altLang="en-US" sz="18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</a:tr>
              <a:tr h="250689"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baseline="0" dirty="0" err="1" smtClean="0">
                          <a:solidFill>
                            <a:schemeClr val="tx1"/>
                          </a:solidFill>
                        </a:rPr>
                        <a:t>마이페이지</a:t>
                      </a:r>
                      <a:endParaRPr lang="en-US" altLang="ko-KR" sz="16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활동내역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6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개인정보설정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6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프로필사진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6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</a:rPr>
                        <a:t>팔로잉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로그아웃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42950" y="4668772"/>
            <a:ext cx="6627125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296399" y="2933700"/>
            <a:ext cx="8812929" cy="19812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236320"/>
            <a:ext cx="211138" cy="1088620"/>
            <a:chOff x="0" y="236320"/>
            <a:chExt cx="211138" cy="10886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6320"/>
              <a:ext cx="211138" cy="10886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6698" y="394837"/>
            <a:ext cx="1580680" cy="6846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81049" y="414207"/>
            <a:ext cx="4502223" cy="6751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00093" y="940825"/>
            <a:ext cx="11799377" cy="53332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42278"/>
              </p:ext>
            </p:extLst>
          </p:nvPr>
        </p:nvGraphicFramePr>
        <p:xfrm>
          <a:off x="254871" y="2561003"/>
          <a:ext cx="8812929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3529"/>
                <a:gridCol w="1945647"/>
                <a:gridCol w="4683753"/>
              </a:tblGrid>
              <a:tr h="343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 smtClean="0">
                          <a:solidFill>
                            <a:schemeClr val="bg1"/>
                          </a:solidFill>
                        </a:rPr>
                        <a:t>MEMI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aseline="0" dirty="0" smtClean="0">
                          <a:solidFill>
                            <a:schemeClr val="bg1"/>
                          </a:solidFill>
                        </a:rPr>
                        <a:t>항목</a:t>
                      </a:r>
                      <a:endParaRPr lang="ko-KR" altLang="en-US" sz="20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aseline="0" dirty="0" smtClean="0">
                          <a:solidFill>
                            <a:schemeClr val="bg1"/>
                          </a:solidFill>
                        </a:rPr>
                        <a:t>상세 설명</a:t>
                      </a:r>
                      <a:endParaRPr lang="ko-KR" altLang="en-US" sz="20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</a:tr>
              <a:tr h="50137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</a:rPr>
                        <a:t>01. [</a:t>
                      </a: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</a:rPr>
                        <a:t>회원가입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</a:rPr>
                        <a:t>로그인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가입정보 입력 및 계정 생성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비밀번호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이름 등 가입 필수 정보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02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 본인 인증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중복 가입 불가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063942"/>
              </p:ext>
            </p:extLst>
          </p:nvPr>
        </p:nvGraphicFramePr>
        <p:xfrm>
          <a:off x="257146" y="4229100"/>
          <a:ext cx="8812929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3529"/>
                <a:gridCol w="1905000"/>
                <a:gridCol w="4724400"/>
              </a:tblGrid>
              <a:tr h="2757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 smtClean="0">
                          <a:solidFill>
                            <a:schemeClr val="bg1"/>
                          </a:solidFill>
                        </a:rPr>
                        <a:t>MEMI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aseline="0" dirty="0" smtClean="0">
                          <a:solidFill>
                            <a:schemeClr val="bg1"/>
                          </a:solidFill>
                        </a:rPr>
                        <a:t>항목</a:t>
                      </a:r>
                      <a:endParaRPr lang="ko-KR" altLang="en-US" sz="20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aseline="0" dirty="0" smtClean="0">
                          <a:solidFill>
                            <a:schemeClr val="bg1"/>
                          </a:solidFill>
                        </a:rPr>
                        <a:t>상세 설명</a:t>
                      </a:r>
                      <a:endParaRPr lang="ko-KR" altLang="en-US" sz="20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</a:tr>
              <a:tr h="225612">
                <a:tc rowSpan="6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</a:rPr>
                        <a:t>02. [</a:t>
                      </a: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커뮤니티 페이지로 이동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</a:rPr>
                        <a:t>맵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</a:rPr>
                        <a:t>맵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 페이지로 이동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사료검색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사료검색 페이지로 이동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</a:rPr>
                        <a:t>유기동물찾기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유기동물 찾기 페이지로 이동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612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6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반려동물 장례업체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반려동물 장례업체 페이지로 이동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3775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6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배너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사료검색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유기동물 찾기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배너</a:t>
                      </a:r>
                    </a:p>
                    <a:p>
                      <a:pPr algn="l" latinLnBrk="1"/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 본인 인증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중복 가입 불가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50578"/>
              </p:ext>
            </p:extLst>
          </p:nvPr>
        </p:nvGraphicFramePr>
        <p:xfrm>
          <a:off x="9296400" y="2561003"/>
          <a:ext cx="8812929" cy="2391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3529"/>
                <a:gridCol w="1905000"/>
                <a:gridCol w="4724400"/>
              </a:tblGrid>
              <a:tr h="409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 smtClean="0">
                          <a:solidFill>
                            <a:schemeClr val="bg1"/>
                          </a:solidFill>
                        </a:rPr>
                        <a:t>MEMI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aseline="0" dirty="0" smtClean="0">
                          <a:solidFill>
                            <a:schemeClr val="bg1"/>
                          </a:solidFill>
                        </a:rPr>
                        <a:t>항목</a:t>
                      </a:r>
                      <a:endParaRPr lang="ko-KR" altLang="en-US" sz="20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aseline="0" dirty="0" smtClean="0">
                          <a:solidFill>
                            <a:schemeClr val="bg1"/>
                          </a:solidFill>
                        </a:rPr>
                        <a:t>상세 설명</a:t>
                      </a:r>
                      <a:endParaRPr lang="ko-KR" altLang="en-US" sz="20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</a:tr>
              <a:tr h="496224">
                <a:tc rowSpan="4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</a:rPr>
                        <a:t>03. [</a:t>
                      </a: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</a:rPr>
                        <a:t>게시글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로그인 사용자의 </a:t>
                      </a:r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 작성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삭제 기능 제공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30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댓글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로그인 사용자의 </a:t>
                      </a:r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</a:rPr>
                        <a:t>댓글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 작성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삭제 기능 제공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32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필터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</a:rPr>
                        <a:t>내팔로워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</a:rPr>
                        <a:t>내팔로잉에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 따른 </a:t>
                      </a:r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 분류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6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무한스크롤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스크롤이 내려가면 </a:t>
                      </a:r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</a:rPr>
                        <a:t>게시글이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 추가로 붙는 기능 제공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296399" y="5382904"/>
            <a:ext cx="1676401" cy="293996"/>
          </a:xfrm>
          <a:prstGeom prst="rect">
            <a:avLst/>
          </a:prstGeom>
          <a:noFill/>
          <a:ln w="57150">
            <a:solidFill>
              <a:srgbClr val="FF914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86294" y="5287598"/>
            <a:ext cx="7023034" cy="533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6320"/>
            <a:ext cx="211138" cy="1088620"/>
            <a:chOff x="0" y="236320"/>
            <a:chExt cx="211138" cy="10886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6320"/>
              <a:ext cx="211138" cy="10886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6698" y="394837"/>
            <a:ext cx="1580680" cy="6846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81049" y="414207"/>
            <a:ext cx="6409785" cy="6941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00093" y="940825"/>
            <a:ext cx="11799377" cy="53332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40817" y="1646952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0817" y="2367575"/>
            <a:ext cx="2514600" cy="425038"/>
          </a:xfrm>
          <a:prstGeom prst="rect">
            <a:avLst/>
          </a:prstGeom>
          <a:solidFill>
            <a:srgbClr val="FF914D"/>
          </a:solidFill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9395" y="2082790"/>
            <a:ext cx="0" cy="273845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40817" y="3063862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99395" y="2792613"/>
            <a:ext cx="0" cy="273845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055417" y="3162300"/>
            <a:ext cx="10668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588817" y="3186335"/>
            <a:ext cx="0" cy="1059556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588817" y="3695700"/>
            <a:ext cx="5334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581400" y="4252081"/>
            <a:ext cx="5334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122217" y="3063862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22217" y="3628715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ID </a:t>
            </a: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찾기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122217" y="4163618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PW </a:t>
            </a: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변경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40817" y="4703311"/>
            <a:ext cx="2514600" cy="425038"/>
          </a:xfrm>
          <a:prstGeom prst="rect">
            <a:avLst/>
          </a:prstGeom>
          <a:solidFill>
            <a:srgbClr val="FF914D"/>
          </a:solidFill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홈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799395" y="3488900"/>
            <a:ext cx="0" cy="119740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99395" y="5128349"/>
            <a:ext cx="0" cy="313348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210800" y="4886004"/>
            <a:ext cx="0" cy="3447176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0210800" y="8333180"/>
            <a:ext cx="5334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0218217" y="6631398"/>
            <a:ext cx="5334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6636817" y="4698521"/>
            <a:ext cx="2514600" cy="425038"/>
          </a:xfrm>
          <a:prstGeom prst="rect">
            <a:avLst/>
          </a:prstGeom>
          <a:solidFill>
            <a:srgbClr val="FF914D"/>
          </a:solidFill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커뮤니티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0744200" y="4685683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게시글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744200" y="6435608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댓글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799395" y="5853900"/>
            <a:ext cx="0" cy="396615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519208" y="5427836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메인배너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0744200" y="8125820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분류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3588817" y="5607535"/>
            <a:ext cx="0" cy="2349337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88817" y="6767934"/>
            <a:ext cx="5334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3596234" y="6203243"/>
            <a:ext cx="5334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4122217" y="5407214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커뮤니티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22217" y="5990724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지도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122217" y="6560574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사료검색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122217" y="7144442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유기동물찾기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3588817" y="7356961"/>
            <a:ext cx="5334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3044933" y="5622288"/>
            <a:ext cx="1080992" cy="1435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4122217" y="7744353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반려동물 장례업체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88" name="직선 연결선 87"/>
          <p:cNvCxnSpPr/>
          <p:nvPr/>
        </p:nvCxnSpPr>
        <p:spPr>
          <a:xfrm>
            <a:off x="3588817" y="7956872"/>
            <a:ext cx="5334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9151417" y="4898837"/>
            <a:ext cx="1592783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V="1">
            <a:off x="3055417" y="4911040"/>
            <a:ext cx="3581400" cy="479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13948012" y="4685683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작성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3258800" y="4898837"/>
            <a:ext cx="6858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13639800" y="4886004"/>
            <a:ext cx="0" cy="1099188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13948012" y="5229178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수정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3948012" y="5772673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삭제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8" name="직선 연결선 67"/>
          <p:cNvCxnSpPr>
            <a:endCxn id="65" idx="1"/>
          </p:cNvCxnSpPr>
          <p:nvPr/>
        </p:nvCxnSpPr>
        <p:spPr>
          <a:xfrm>
            <a:off x="13639800" y="5435598"/>
            <a:ext cx="308212" cy="6099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13639800" y="5968998"/>
            <a:ext cx="308212" cy="6099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13948012" y="6418244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댓글</a:t>
            </a: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작성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13258800" y="6631398"/>
            <a:ext cx="6858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13639800" y="6618565"/>
            <a:ext cx="0" cy="1099188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13948012" y="6961739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댓글</a:t>
            </a: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수정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3948012" y="7505234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댓글</a:t>
            </a: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삭제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90" name="직선 연결선 89"/>
          <p:cNvCxnSpPr>
            <a:endCxn id="86" idx="1"/>
          </p:cNvCxnSpPr>
          <p:nvPr/>
        </p:nvCxnSpPr>
        <p:spPr>
          <a:xfrm>
            <a:off x="13639800" y="7168159"/>
            <a:ext cx="308212" cy="6099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13639800" y="7701559"/>
            <a:ext cx="308212" cy="6099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3948012" y="8120026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93" name="직선 연결선 92"/>
          <p:cNvCxnSpPr/>
          <p:nvPr/>
        </p:nvCxnSpPr>
        <p:spPr>
          <a:xfrm>
            <a:off x="13258800" y="8333180"/>
            <a:ext cx="6858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13639800" y="8320347"/>
            <a:ext cx="0" cy="1099188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13948012" y="8663521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내팔로워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3948012" y="9207016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내팔로잉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97" name="직선 연결선 96"/>
          <p:cNvCxnSpPr>
            <a:endCxn id="95" idx="1"/>
          </p:cNvCxnSpPr>
          <p:nvPr/>
        </p:nvCxnSpPr>
        <p:spPr>
          <a:xfrm>
            <a:off x="13639800" y="8869941"/>
            <a:ext cx="308212" cy="6099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3639800" y="9403341"/>
            <a:ext cx="308212" cy="6099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0" y="236320"/>
            <a:ext cx="211138" cy="1088620"/>
            <a:chOff x="0" y="236320"/>
            <a:chExt cx="211138" cy="10886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6320"/>
              <a:ext cx="211138" cy="1088620"/>
            </a:xfrm>
            <a:prstGeom prst="rect">
              <a:avLst/>
            </a:prstGeom>
          </p:spPr>
        </p:pic>
      </p:grp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6698" y="394837"/>
            <a:ext cx="1580680" cy="684661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81049" y="414207"/>
            <a:ext cx="6409785" cy="694185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00093" y="940825"/>
            <a:ext cx="11799377" cy="53332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795807" y="5104037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품종별</a:t>
            </a: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분류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9208" y="2698194"/>
            <a:ext cx="2514600" cy="425038"/>
          </a:xfrm>
          <a:prstGeom prst="rect">
            <a:avLst/>
          </a:prstGeom>
          <a:solidFill>
            <a:srgbClr val="FF914D"/>
          </a:solidFill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유기동물찾기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999634" y="2080128"/>
            <a:ext cx="10182966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3182600" y="4764739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장소별리뷰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6698" y="1831357"/>
            <a:ext cx="2514600" cy="425038"/>
          </a:xfrm>
          <a:prstGeom prst="rect">
            <a:avLst/>
          </a:prstGeom>
          <a:solidFill>
            <a:srgbClr val="FF914D"/>
          </a:solidFill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지도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182600" y="3567614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학교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182600" y="4163683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병원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795807" y="2741466"/>
            <a:ext cx="2514600" cy="573234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지역별 품종에 따른 분류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352800" y="4610667"/>
            <a:ext cx="0" cy="1371033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99395" y="2256395"/>
            <a:ext cx="0" cy="455111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3182600" y="1830386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숙소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182600" y="2414254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식당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182600" y="3014165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놀이터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12420600" y="2080128"/>
            <a:ext cx="0" cy="289713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endCxn id="25" idx="1"/>
          </p:cNvCxnSpPr>
          <p:nvPr/>
        </p:nvCxnSpPr>
        <p:spPr>
          <a:xfrm>
            <a:off x="12420600" y="2626773"/>
            <a:ext cx="7620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2420600" y="3226684"/>
            <a:ext cx="7620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2420600" y="3745002"/>
            <a:ext cx="7620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2420600" y="4327126"/>
            <a:ext cx="7620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2420600" y="4977258"/>
            <a:ext cx="7620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033808" y="2940956"/>
            <a:ext cx="7620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519208" y="3545938"/>
            <a:ext cx="2514600" cy="425038"/>
          </a:xfrm>
          <a:prstGeom prst="rect">
            <a:avLst/>
          </a:prstGeom>
          <a:solidFill>
            <a:srgbClr val="FF914D"/>
          </a:solidFill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반려동물 장례업체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799395" y="3104139"/>
            <a:ext cx="0" cy="455111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033808" y="3745002"/>
            <a:ext cx="7620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795807" y="3563566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장례업체 검색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19208" y="4401278"/>
            <a:ext cx="2514600" cy="425038"/>
          </a:xfrm>
          <a:prstGeom prst="rect">
            <a:avLst/>
          </a:prstGeom>
          <a:solidFill>
            <a:srgbClr val="FF914D"/>
          </a:solidFill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사료 정보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799395" y="3959479"/>
            <a:ext cx="0" cy="455111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033808" y="4610667"/>
            <a:ext cx="7620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3795807" y="4429231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사료 검색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795807" y="5782527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항목별 분류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3376731" y="5295900"/>
            <a:ext cx="419076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3376731" y="5981700"/>
            <a:ext cx="419076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519208" y="6458176"/>
            <a:ext cx="2514600" cy="425038"/>
          </a:xfrm>
          <a:prstGeom prst="rect">
            <a:avLst/>
          </a:prstGeom>
          <a:solidFill>
            <a:srgbClr val="FF914D"/>
          </a:solidFill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799395" y="4836111"/>
            <a:ext cx="0" cy="1622065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3771876" y="7151453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개인정보설정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3348298" y="6658083"/>
            <a:ext cx="0" cy="2619455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033808" y="6658083"/>
            <a:ext cx="761999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3795807" y="9089316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팔로잉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795807" y="6465654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활동내역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3352800" y="7343316"/>
            <a:ext cx="419076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3352800" y="8029116"/>
            <a:ext cx="419076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3771876" y="7799961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프로필사진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3352800" y="8653327"/>
            <a:ext cx="419076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3771876" y="8448469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로그아웃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7" name="직선 연결선 66"/>
          <p:cNvCxnSpPr/>
          <p:nvPr/>
        </p:nvCxnSpPr>
        <p:spPr>
          <a:xfrm>
            <a:off x="3348298" y="9277538"/>
            <a:ext cx="447509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0" idx="3"/>
            <a:endCxn id="76" idx="1"/>
          </p:cNvCxnSpPr>
          <p:nvPr/>
        </p:nvCxnSpPr>
        <p:spPr>
          <a:xfrm flipV="1">
            <a:off x="6310407" y="6658083"/>
            <a:ext cx="6872193" cy="2009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13182600" y="8182792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저장리뷰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3182600" y="6445564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작성게시글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3182600" y="7029432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작성댓글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3182600" y="7629343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작성리뷰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12420600" y="6658083"/>
            <a:ext cx="0" cy="1702097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endCxn id="77" idx="1"/>
          </p:cNvCxnSpPr>
          <p:nvPr/>
        </p:nvCxnSpPr>
        <p:spPr>
          <a:xfrm>
            <a:off x="12420600" y="7241951"/>
            <a:ext cx="7620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12420600" y="7841862"/>
            <a:ext cx="7620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12420600" y="8360180"/>
            <a:ext cx="762000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9543037" y="7738861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이름 변경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543037" y="7124183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프로필 사진 등록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94" name="직선 연결선 93"/>
          <p:cNvCxnSpPr/>
          <p:nvPr/>
        </p:nvCxnSpPr>
        <p:spPr>
          <a:xfrm>
            <a:off x="9077875" y="7951380"/>
            <a:ext cx="465162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9051717" y="9258300"/>
            <a:ext cx="0" cy="578026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56" idx="3"/>
            <a:endCxn id="92" idx="1"/>
          </p:cNvCxnSpPr>
          <p:nvPr/>
        </p:nvCxnSpPr>
        <p:spPr>
          <a:xfrm flipV="1">
            <a:off x="6286476" y="7336702"/>
            <a:ext cx="3256561" cy="2727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9543037" y="8376418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비밀번호 변경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9077875" y="8588937"/>
            <a:ext cx="465162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9077875" y="7341630"/>
            <a:ext cx="0" cy="1247307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9525000" y="9623807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팔로워</a:t>
            </a: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리스트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9543037" y="9022777"/>
            <a:ext cx="2514600" cy="425038"/>
          </a:xfrm>
          <a:prstGeom prst="rect">
            <a:avLst/>
          </a:prstGeom>
          <a:noFill/>
          <a:ln w="28575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팔로잉</a:t>
            </a:r>
            <a:r>
              <a:rPr lang="ko-KR" altLang="en-US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리스트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19" name="직선 연결선 118"/>
          <p:cNvCxnSpPr/>
          <p:nvPr/>
        </p:nvCxnSpPr>
        <p:spPr>
          <a:xfrm>
            <a:off x="9059838" y="9836326"/>
            <a:ext cx="465162" cy="0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>
            <a:endCxn id="118" idx="1"/>
          </p:cNvCxnSpPr>
          <p:nvPr/>
        </p:nvCxnSpPr>
        <p:spPr>
          <a:xfrm flipV="1">
            <a:off x="6286476" y="9235296"/>
            <a:ext cx="3256561" cy="52455"/>
          </a:xfrm>
          <a:prstGeom prst="line">
            <a:avLst/>
          </a:prstGeom>
          <a:ln w="28575">
            <a:solidFill>
              <a:srgbClr val="FF9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46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582" y="3045715"/>
            <a:ext cx="6183992" cy="7081133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1984084" y="2098964"/>
            <a:ext cx="2485450" cy="290174"/>
          </a:xfrm>
          <a:prstGeom prst="rect">
            <a:avLst/>
          </a:prstGeom>
          <a:solidFill>
            <a:srgbClr val="FF914D"/>
          </a:solidFill>
          <a:ln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009622" y="3776329"/>
            <a:ext cx="2699771" cy="314116"/>
          </a:xfrm>
          <a:prstGeom prst="rect">
            <a:avLst/>
          </a:prstGeom>
          <a:solidFill>
            <a:srgbClr val="FF914D"/>
          </a:solidFill>
          <a:ln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236320"/>
            <a:ext cx="211138" cy="1088620"/>
            <a:chOff x="0" y="236320"/>
            <a:chExt cx="211138" cy="10886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6320"/>
              <a:ext cx="211138" cy="10886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6698" y="394837"/>
            <a:ext cx="1580680" cy="6846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1049" y="414207"/>
            <a:ext cx="4016537" cy="68466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00093" y="940825"/>
            <a:ext cx="11799377" cy="5333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11218" y="3628779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커뮤니티 </a:t>
            </a:r>
            <a:r>
              <a:rPr lang="en-US" altLang="ko-KR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400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게시글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6748" y="5144465"/>
            <a:ext cx="6391275" cy="50387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11459" y="5150720"/>
            <a:ext cx="6248400" cy="2428942"/>
          </a:xfrm>
          <a:prstGeom prst="rect">
            <a:avLst/>
          </a:prstGeom>
          <a:noFill/>
          <a:ln w="38100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052506" y="9481534"/>
            <a:ext cx="609600" cy="596938"/>
          </a:xfrm>
          <a:prstGeom prst="ellipse">
            <a:avLst/>
          </a:prstGeom>
          <a:solidFill>
            <a:srgbClr val="FF914D"/>
          </a:solidFill>
          <a:ln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B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204569" y="9780003"/>
            <a:ext cx="733235" cy="0"/>
          </a:xfrm>
          <a:prstGeom prst="line">
            <a:avLst/>
          </a:prstGeom>
          <a:ln w="38100">
            <a:solidFill>
              <a:srgbClr val="FF91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21" idx="4"/>
          </p:cNvCxnSpPr>
          <p:nvPr/>
        </p:nvCxnSpPr>
        <p:spPr>
          <a:xfrm rot="16200000" flipH="1">
            <a:off x="3049475" y="7918116"/>
            <a:ext cx="1320782" cy="447113"/>
          </a:xfrm>
          <a:prstGeom prst="bentConnector3">
            <a:avLst>
              <a:gd name="adj1" fmla="val 101665"/>
            </a:avLst>
          </a:prstGeom>
          <a:ln w="38100">
            <a:solidFill>
              <a:srgbClr val="FF91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3181510" y="6884344"/>
            <a:ext cx="609600" cy="596938"/>
          </a:xfrm>
          <a:prstGeom prst="ellipse">
            <a:avLst/>
          </a:prstGeom>
          <a:solidFill>
            <a:srgbClr val="FF914D"/>
          </a:solidFill>
          <a:ln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A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83791" y="4122857"/>
            <a:ext cx="2469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A: </a:t>
            </a:r>
            <a:r>
              <a:rPr lang="ko-KR" altLang="en-US" dirty="0" smtClean="0"/>
              <a:t>첨부파일 기능 추가</a:t>
            </a:r>
            <a:endParaRPr lang="en-US" altLang="ko-KR" dirty="0" smtClean="0"/>
          </a:p>
          <a:p>
            <a:r>
              <a:rPr lang="en-US" altLang="ko-KR" dirty="0" smtClean="0"/>
              <a:t>B: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13652400" y="8678286"/>
            <a:ext cx="609600" cy="596938"/>
          </a:xfrm>
          <a:prstGeom prst="ellipse">
            <a:avLst/>
          </a:prstGeom>
          <a:solidFill>
            <a:srgbClr val="FF914D"/>
          </a:solidFill>
          <a:ln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D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2801600" y="8985285"/>
            <a:ext cx="733235" cy="0"/>
          </a:xfrm>
          <a:prstGeom prst="line">
            <a:avLst/>
          </a:prstGeom>
          <a:ln w="38100">
            <a:solidFill>
              <a:srgbClr val="FF91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947689" y="1927472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게시글</a:t>
            </a:r>
            <a:r>
              <a:rPr lang="ko-KR" altLang="en-US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수정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931321" y="2445492"/>
            <a:ext cx="3457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수정</a:t>
            </a:r>
            <a:endParaRPr lang="en-US" altLang="ko-KR" dirty="0" smtClean="0"/>
          </a:p>
          <a:p>
            <a:r>
              <a:rPr lang="en-US" altLang="ko-KR" dirty="0"/>
              <a:t>D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삭제 및 첨부파일 삭제</a:t>
            </a:r>
            <a:endParaRPr lang="ko-KR" altLang="en-US" dirty="0"/>
          </a:p>
        </p:txBody>
      </p:sp>
      <p:cxnSp>
        <p:nvCxnSpPr>
          <p:cNvPr id="28" name="꺾인 연결선 27"/>
          <p:cNvCxnSpPr>
            <a:stCxn id="29" idx="4"/>
            <a:endCxn id="40" idx="1"/>
          </p:cNvCxnSpPr>
          <p:nvPr/>
        </p:nvCxnSpPr>
        <p:spPr>
          <a:xfrm rot="16200000" flipH="1">
            <a:off x="11111705" y="8048860"/>
            <a:ext cx="1495472" cy="360317"/>
          </a:xfrm>
          <a:prstGeom prst="bentConnector2">
            <a:avLst/>
          </a:prstGeom>
          <a:ln w="38100">
            <a:solidFill>
              <a:srgbClr val="FF91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11374483" y="6884345"/>
            <a:ext cx="609600" cy="596938"/>
          </a:xfrm>
          <a:prstGeom prst="ellipse">
            <a:avLst/>
          </a:prstGeom>
          <a:solidFill>
            <a:srgbClr val="FF914D"/>
          </a:solidFill>
          <a:ln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</a:rPr>
              <a:t>C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942948" y="8274994"/>
            <a:ext cx="1247574" cy="1225831"/>
          </a:xfrm>
          <a:prstGeom prst="rect">
            <a:avLst/>
          </a:prstGeom>
          <a:noFill/>
          <a:ln w="38100">
            <a:solidFill>
              <a:srgbClr val="FF914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olid"/>
              </a:ln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2344400" y="8771410"/>
            <a:ext cx="303167" cy="410690"/>
          </a:xfrm>
          <a:prstGeom prst="rect">
            <a:avLst/>
          </a:prstGeom>
          <a:noFill/>
          <a:ln w="38100">
            <a:solidFill>
              <a:srgbClr val="FF914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2039600" y="8771410"/>
            <a:ext cx="303167" cy="410690"/>
          </a:xfrm>
          <a:prstGeom prst="rect">
            <a:avLst/>
          </a:prstGeom>
          <a:noFill/>
          <a:ln w="38100">
            <a:solidFill>
              <a:srgbClr val="FF914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7548627" y="4556613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[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커뮤니티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r>
              <a:rPr lang="ko-KR" altLang="en-US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게시글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등록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01426" y="3009678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[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커뮤니티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r>
              <a:rPr lang="ko-KR" altLang="en-US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게시글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수정 및 삭제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5" name="꺾인 연결선 44"/>
          <p:cNvCxnSpPr>
            <a:endCxn id="8" idx="2"/>
          </p:cNvCxnSpPr>
          <p:nvPr/>
        </p:nvCxnSpPr>
        <p:spPr>
          <a:xfrm flipV="1">
            <a:off x="3637948" y="7579662"/>
            <a:ext cx="3397711" cy="375277"/>
          </a:xfrm>
          <a:prstGeom prst="bentConnector2">
            <a:avLst/>
          </a:prstGeom>
          <a:ln w="38100">
            <a:solidFill>
              <a:srgbClr val="FF91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" y="1848872"/>
            <a:ext cx="3166109" cy="8229600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>
            <a:off x="2078279" y="2741731"/>
            <a:ext cx="1631587" cy="2008087"/>
          </a:xfrm>
          <a:prstGeom prst="straightConnector1">
            <a:avLst/>
          </a:prstGeom>
          <a:ln w="38100">
            <a:solidFill>
              <a:srgbClr val="FF914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1908697" y="3168988"/>
            <a:ext cx="10003432" cy="304681"/>
          </a:xfrm>
          <a:prstGeom prst="straightConnector1">
            <a:avLst/>
          </a:prstGeom>
          <a:ln w="38100">
            <a:solidFill>
              <a:srgbClr val="FF914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7885338" y="2051566"/>
            <a:ext cx="2547865" cy="276999"/>
          </a:xfrm>
          <a:prstGeom prst="rect">
            <a:avLst/>
          </a:prstGeom>
          <a:solidFill>
            <a:srgbClr val="FF914D"/>
          </a:solidFill>
          <a:ln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1866900"/>
            <a:ext cx="5705475" cy="8347993"/>
          </a:xfrm>
          <a:prstGeom prst="rect">
            <a:avLst/>
          </a:prstGeom>
        </p:spPr>
      </p:pic>
      <p:grpSp>
        <p:nvGrpSpPr>
          <p:cNvPr id="2" name="그룹 1001"/>
          <p:cNvGrpSpPr/>
          <p:nvPr/>
        </p:nvGrpSpPr>
        <p:grpSpPr>
          <a:xfrm>
            <a:off x="0" y="236320"/>
            <a:ext cx="211138" cy="1088620"/>
            <a:chOff x="0" y="236320"/>
            <a:chExt cx="211138" cy="10886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6320"/>
              <a:ext cx="211138" cy="1088620"/>
            </a:xfrm>
            <a:prstGeom prst="rect">
              <a:avLst/>
            </a:prstGeom>
          </p:spPr>
        </p:pic>
      </p:grpSp>
      <p:pic>
        <p:nvPicPr>
          <p:cNvPr id="4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6698" y="394837"/>
            <a:ext cx="1580680" cy="684661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81049" y="414207"/>
            <a:ext cx="4016537" cy="684661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00093" y="940825"/>
            <a:ext cx="11799377" cy="5333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45422" y="1866900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커뮤니티 </a:t>
            </a:r>
            <a:r>
              <a:rPr lang="en-US" altLang="ko-KR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400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댓글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45422" y="2445492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A:</a:t>
            </a:r>
            <a:r>
              <a:rPr lang="ko-KR" altLang="en-US" dirty="0" err="1" smtClean="0"/>
              <a:t>게시글의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추가</a:t>
            </a:r>
            <a:endParaRPr lang="en-US" altLang="ko-KR" dirty="0" smtClean="0"/>
          </a:p>
          <a:p>
            <a:r>
              <a:rPr lang="en-US" altLang="ko-KR" dirty="0" smtClean="0"/>
              <a:t>B:</a:t>
            </a:r>
            <a:r>
              <a:rPr lang="ko-KR" altLang="en-US" dirty="0" err="1" smtClean="0"/>
              <a:t>게시글의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수정</a:t>
            </a:r>
            <a:endParaRPr lang="en-US" altLang="ko-KR" dirty="0" smtClean="0"/>
          </a:p>
          <a:p>
            <a:r>
              <a:rPr lang="en-US" altLang="ko-KR" dirty="0" smtClean="0"/>
              <a:t>C:</a:t>
            </a:r>
            <a:r>
              <a:rPr lang="ko-KR" altLang="en-US" dirty="0" err="1" smtClean="0"/>
              <a:t>게시글의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삭제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6882564" y="7365961"/>
            <a:ext cx="609600" cy="596938"/>
          </a:xfrm>
          <a:prstGeom prst="ellipse">
            <a:avLst/>
          </a:prstGeom>
          <a:solidFill>
            <a:srgbClr val="FF914D"/>
          </a:solidFill>
          <a:ln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B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5203455" y="8596790"/>
            <a:ext cx="1592024" cy="0"/>
          </a:xfrm>
          <a:prstGeom prst="line">
            <a:avLst/>
          </a:prstGeom>
          <a:ln w="38100">
            <a:solidFill>
              <a:srgbClr val="FF91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 rot="10800000" flipV="1">
            <a:off x="14814280" y="7596202"/>
            <a:ext cx="1981199" cy="733395"/>
          </a:xfrm>
          <a:prstGeom prst="bentConnector3">
            <a:avLst>
              <a:gd name="adj1" fmla="val 103043"/>
            </a:avLst>
          </a:prstGeom>
          <a:ln w="38100">
            <a:solidFill>
              <a:srgbClr val="FF91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16851857" y="8298321"/>
            <a:ext cx="609600" cy="596938"/>
          </a:xfrm>
          <a:prstGeom prst="ellipse">
            <a:avLst/>
          </a:prstGeom>
          <a:solidFill>
            <a:srgbClr val="FF914D"/>
          </a:solidFill>
          <a:ln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</a:rPr>
              <a:t>C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862699" y="7277155"/>
            <a:ext cx="609600" cy="596938"/>
          </a:xfrm>
          <a:prstGeom prst="ellipse">
            <a:avLst/>
          </a:prstGeom>
          <a:solidFill>
            <a:srgbClr val="FF914D"/>
          </a:solidFill>
          <a:ln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A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23" name="꺾인 연결선 22"/>
          <p:cNvCxnSpPr>
            <a:endCxn id="28" idx="1"/>
          </p:cNvCxnSpPr>
          <p:nvPr/>
        </p:nvCxnSpPr>
        <p:spPr>
          <a:xfrm rot="16200000" flipH="1">
            <a:off x="9484228" y="8650953"/>
            <a:ext cx="1927520" cy="578154"/>
          </a:xfrm>
          <a:prstGeom prst="bentConnector2">
            <a:avLst/>
          </a:prstGeom>
          <a:ln w="38100">
            <a:solidFill>
              <a:srgbClr val="FF91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4618197" y="8391445"/>
            <a:ext cx="303167" cy="410690"/>
          </a:xfrm>
          <a:prstGeom prst="rect">
            <a:avLst/>
          </a:prstGeom>
          <a:noFill/>
          <a:ln w="38100">
            <a:solidFill>
              <a:srgbClr val="FF914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4931967" y="8391445"/>
            <a:ext cx="303167" cy="410690"/>
          </a:xfrm>
          <a:prstGeom prst="rect">
            <a:avLst/>
          </a:prstGeom>
          <a:noFill/>
          <a:ln w="38100">
            <a:solidFill>
              <a:srgbClr val="FF914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737065" y="9711079"/>
            <a:ext cx="5525015" cy="385421"/>
          </a:xfrm>
          <a:prstGeom prst="rect">
            <a:avLst/>
          </a:prstGeom>
          <a:noFill/>
          <a:ln w="38100">
            <a:solidFill>
              <a:srgbClr val="FF914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2867224" y="1913864"/>
            <a:ext cx="37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[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커뮤니티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r>
              <a:rPr lang="ko-KR" altLang="en-US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댓글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추가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수정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삭제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3" y="1674189"/>
            <a:ext cx="3166109" cy="8229600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 flipV="1">
            <a:off x="2590800" y="4572866"/>
            <a:ext cx="7857188" cy="9582"/>
          </a:xfrm>
          <a:prstGeom prst="straightConnector1">
            <a:avLst/>
          </a:prstGeom>
          <a:ln w="38100">
            <a:solidFill>
              <a:srgbClr val="FF914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0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447151" y="2095500"/>
            <a:ext cx="2456358" cy="349992"/>
          </a:xfrm>
          <a:prstGeom prst="rect">
            <a:avLst/>
          </a:prstGeom>
          <a:solidFill>
            <a:srgbClr val="FF914D"/>
          </a:solidFill>
          <a:ln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001"/>
          <p:cNvGrpSpPr/>
          <p:nvPr/>
        </p:nvGrpSpPr>
        <p:grpSpPr>
          <a:xfrm>
            <a:off x="0" y="236320"/>
            <a:ext cx="211138" cy="1088620"/>
            <a:chOff x="0" y="236320"/>
            <a:chExt cx="211138" cy="10886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6320"/>
              <a:ext cx="211138" cy="1088620"/>
            </a:xfrm>
            <a:prstGeom prst="rect">
              <a:avLst/>
            </a:prstGeom>
          </p:spPr>
        </p:pic>
      </p:grp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6698" y="394837"/>
            <a:ext cx="1580680" cy="684661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81049" y="414207"/>
            <a:ext cx="4016537" cy="684661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00093" y="940825"/>
            <a:ext cx="11799377" cy="5333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89" y="2668640"/>
            <a:ext cx="1867712" cy="75368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938635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커뮤니티 </a:t>
            </a:r>
            <a:r>
              <a:rPr lang="en-US" altLang="ko-KR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필터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698" y="2445492"/>
            <a:ext cx="437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A:</a:t>
            </a:r>
            <a:r>
              <a:rPr lang="ko-KR" altLang="en-US" dirty="0" smtClean="0"/>
              <a:t>전체 </a:t>
            </a:r>
            <a:r>
              <a:rPr lang="ko-KR" altLang="en-US" dirty="0" err="1" smtClean="0"/>
              <a:t>게시글의</a:t>
            </a:r>
            <a:r>
              <a:rPr lang="ko-KR" altLang="en-US" dirty="0" smtClean="0"/>
              <a:t> 정해진 개수만큼 출력</a:t>
            </a:r>
            <a:endParaRPr lang="en-US" altLang="ko-KR" dirty="0" smtClean="0"/>
          </a:p>
          <a:p>
            <a:r>
              <a:rPr lang="en-US" altLang="ko-KR" dirty="0" smtClean="0"/>
              <a:t>B:</a:t>
            </a:r>
            <a:r>
              <a:rPr lang="ko-KR" altLang="en-US" dirty="0" smtClean="0"/>
              <a:t>전체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중 </a:t>
            </a:r>
            <a:r>
              <a:rPr lang="ko-KR" altLang="en-US" dirty="0" err="1" smtClean="0"/>
              <a:t>내팔로워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게시글만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r>
              <a:rPr lang="en-US" altLang="ko-KR" dirty="0" smtClean="0"/>
              <a:t>C:</a:t>
            </a:r>
            <a:r>
              <a:rPr lang="ko-KR" altLang="en-US" dirty="0" smtClean="0"/>
              <a:t>전체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중 </a:t>
            </a:r>
            <a:r>
              <a:rPr lang="ko-KR" altLang="en-US" dirty="0" err="1" smtClean="0"/>
              <a:t>내팔로잉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게시글만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558" y="2805969"/>
            <a:ext cx="1574218" cy="72746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9396" y="2731532"/>
            <a:ext cx="1650130" cy="7349111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765834" y="3976093"/>
            <a:ext cx="609600" cy="596938"/>
          </a:xfrm>
          <a:prstGeom prst="ellipse">
            <a:avLst/>
          </a:prstGeom>
          <a:solidFill>
            <a:srgbClr val="FF914D"/>
          </a:solidFill>
          <a:ln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A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14" name="꺾인 연결선 13"/>
          <p:cNvCxnSpPr/>
          <p:nvPr/>
        </p:nvCxnSpPr>
        <p:spPr>
          <a:xfrm rot="16200000" flipH="1">
            <a:off x="5465546" y="5255439"/>
            <a:ext cx="1837975" cy="626777"/>
          </a:xfrm>
          <a:prstGeom prst="bentConnector3">
            <a:avLst>
              <a:gd name="adj1" fmla="val 102721"/>
            </a:avLst>
          </a:prstGeom>
          <a:ln w="38100">
            <a:solidFill>
              <a:srgbClr val="FF91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9774470" y="4113422"/>
            <a:ext cx="609600" cy="596938"/>
          </a:xfrm>
          <a:prstGeom prst="ellipse">
            <a:avLst/>
          </a:prstGeom>
          <a:solidFill>
            <a:srgbClr val="FF914D"/>
          </a:solidFill>
          <a:ln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</a:rPr>
              <a:t>B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16" name="꺾인 연결선 15"/>
          <p:cNvCxnSpPr/>
          <p:nvPr/>
        </p:nvCxnSpPr>
        <p:spPr>
          <a:xfrm rot="16200000" flipH="1">
            <a:off x="9474182" y="5392768"/>
            <a:ext cx="1837975" cy="626777"/>
          </a:xfrm>
          <a:prstGeom prst="bentConnector3">
            <a:avLst>
              <a:gd name="adj1" fmla="val 102721"/>
            </a:avLst>
          </a:prstGeom>
          <a:ln w="38100">
            <a:solidFill>
              <a:srgbClr val="FF91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3877308" y="4038985"/>
            <a:ext cx="609600" cy="596938"/>
          </a:xfrm>
          <a:prstGeom prst="ellipse">
            <a:avLst/>
          </a:prstGeom>
          <a:solidFill>
            <a:srgbClr val="FF914D"/>
          </a:solidFill>
          <a:ln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</a:rPr>
              <a:t>C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18" name="꺾인 연결선 17"/>
          <p:cNvCxnSpPr/>
          <p:nvPr/>
        </p:nvCxnSpPr>
        <p:spPr>
          <a:xfrm rot="16200000" flipH="1">
            <a:off x="13577020" y="5318331"/>
            <a:ext cx="1837975" cy="626777"/>
          </a:xfrm>
          <a:prstGeom prst="bentConnector3">
            <a:avLst>
              <a:gd name="adj1" fmla="val 102721"/>
            </a:avLst>
          </a:prstGeom>
          <a:ln w="38100">
            <a:solidFill>
              <a:srgbClr val="FF91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83833" y="2171700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[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커뮤니티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필터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전체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19974" y="3170586"/>
            <a:ext cx="1148677" cy="5720021"/>
          </a:xfrm>
          <a:prstGeom prst="rect">
            <a:avLst/>
          </a:prstGeom>
          <a:noFill/>
          <a:ln w="38100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853546" y="3236737"/>
            <a:ext cx="1148677" cy="5638800"/>
          </a:xfrm>
          <a:prstGeom prst="rect">
            <a:avLst/>
          </a:prstGeom>
          <a:noFill/>
          <a:ln w="38100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5060122" y="3619500"/>
            <a:ext cx="1148677" cy="4724400"/>
          </a:xfrm>
          <a:prstGeom prst="rect">
            <a:avLst/>
          </a:prstGeom>
          <a:noFill/>
          <a:ln w="38100"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079270" y="2151718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[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커뮤니티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필터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  <a:r>
              <a:rPr lang="ko-KR" altLang="en-US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내팔로우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244751" y="2183368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[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커뮤니티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필터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  <a:r>
              <a:rPr lang="ko-KR" altLang="en-US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내팔로잉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166" y="3244959"/>
            <a:ext cx="1836579" cy="434378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>
            <a:off x="12252723" y="2942894"/>
            <a:ext cx="818704" cy="227692"/>
          </a:xfrm>
          <a:prstGeom prst="straightConnector1">
            <a:avLst/>
          </a:prstGeom>
          <a:ln w="38100">
            <a:solidFill>
              <a:srgbClr val="FF914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9354" y="3244959"/>
            <a:ext cx="1844200" cy="449619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>
            <a:off x="16466623" y="2907157"/>
            <a:ext cx="818704" cy="227692"/>
          </a:xfrm>
          <a:prstGeom prst="straightConnector1">
            <a:avLst/>
          </a:prstGeom>
          <a:ln w="38100">
            <a:solidFill>
              <a:srgbClr val="FF914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253" y="3267821"/>
            <a:ext cx="1798476" cy="411516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>
            <a:off x="8516763" y="2862479"/>
            <a:ext cx="818704" cy="227692"/>
          </a:xfrm>
          <a:prstGeom prst="straightConnector1">
            <a:avLst/>
          </a:prstGeom>
          <a:ln w="38100">
            <a:solidFill>
              <a:srgbClr val="FF914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77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11688" y="1624589"/>
            <a:ext cx="3351011" cy="329057"/>
          </a:xfrm>
          <a:prstGeom prst="rect">
            <a:avLst/>
          </a:prstGeom>
          <a:solidFill>
            <a:srgbClr val="FF914D"/>
          </a:solidFill>
          <a:ln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001"/>
          <p:cNvGrpSpPr/>
          <p:nvPr/>
        </p:nvGrpSpPr>
        <p:grpSpPr>
          <a:xfrm>
            <a:off x="0" y="236320"/>
            <a:ext cx="211138" cy="1088620"/>
            <a:chOff x="0" y="236320"/>
            <a:chExt cx="211138" cy="10886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6320"/>
              <a:ext cx="211138" cy="1088620"/>
            </a:xfrm>
            <a:prstGeom prst="rect">
              <a:avLst/>
            </a:prstGeom>
          </p:spPr>
        </p:pic>
      </p:grp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6698" y="394837"/>
            <a:ext cx="1580680" cy="684661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81049" y="414207"/>
            <a:ext cx="4016537" cy="684661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00093" y="940825"/>
            <a:ext cx="11799377" cy="5333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1795" y="1474145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커뮤니티 </a:t>
            </a:r>
            <a:r>
              <a:rPr lang="en-US" altLang="ko-KR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무한스크롤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1953646"/>
            <a:ext cx="528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A:</a:t>
            </a:r>
            <a:r>
              <a:rPr lang="ko-KR" altLang="en-US" dirty="0" smtClean="0"/>
              <a:t>스크롤을 내리면 </a:t>
            </a:r>
            <a:r>
              <a:rPr lang="ko-KR" altLang="en-US" dirty="0" err="1" smtClean="0"/>
              <a:t>게시글의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및 첨부파일 추가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597" y="3408736"/>
            <a:ext cx="6050804" cy="606604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0622978" y="4610100"/>
            <a:ext cx="609600" cy="596938"/>
          </a:xfrm>
          <a:prstGeom prst="ellipse">
            <a:avLst/>
          </a:prstGeom>
          <a:solidFill>
            <a:srgbClr val="FF914D"/>
          </a:solidFill>
          <a:ln>
            <a:solidFill>
              <a:srgbClr val="FF9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A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12" name="꺾인 연결선 11"/>
          <p:cNvCxnSpPr/>
          <p:nvPr/>
        </p:nvCxnSpPr>
        <p:spPr>
          <a:xfrm rot="16200000" flipH="1">
            <a:off x="10322690" y="5889446"/>
            <a:ext cx="1837975" cy="626777"/>
          </a:xfrm>
          <a:prstGeom prst="bentConnector3">
            <a:avLst>
              <a:gd name="adj1" fmla="val 102721"/>
            </a:avLst>
          </a:prstGeom>
          <a:ln w="38100">
            <a:solidFill>
              <a:srgbClr val="FF91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48400" y="1935810"/>
            <a:ext cx="836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[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커뮤니티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무한스크롤 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이벤트 발생시 </a:t>
            </a:r>
            <a:r>
              <a:rPr lang="ko-KR" altLang="en-US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게시글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첨부파일 </a:t>
            </a:r>
            <a:r>
              <a:rPr lang="ko-KR" altLang="en-US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게시글의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댓글들을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추가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04" y="2476499"/>
            <a:ext cx="3404795" cy="763195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081" y="2476498"/>
            <a:ext cx="2957162" cy="7631957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V="1">
            <a:off x="7772400" y="7962900"/>
            <a:ext cx="3469277" cy="381000"/>
          </a:xfrm>
          <a:prstGeom prst="straightConnector1">
            <a:avLst/>
          </a:prstGeom>
          <a:ln w="38100">
            <a:solidFill>
              <a:srgbClr val="FF914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6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434</Words>
  <Application>Microsoft Office PowerPoint</Application>
  <PresentationFormat>사용자 지정</PresentationFormat>
  <Paragraphs>171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?? ??</vt:lpstr>
      <vt:lpstr>HY견고딕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hoyoung Lee</cp:lastModifiedBy>
  <cp:revision>49</cp:revision>
  <dcterms:created xsi:type="dcterms:W3CDTF">2022-10-27T10:32:24Z</dcterms:created>
  <dcterms:modified xsi:type="dcterms:W3CDTF">2022-10-28T09:21:09Z</dcterms:modified>
</cp:coreProperties>
</file>